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2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1" d="100"/>
          <a:sy n="51" d="100"/>
        </p:scale>
        <p:origin x="-1354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Tutorial Stages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dirty="0" smtClean="0"/>
              <a:t>Hand Icon</a:t>
            </a:r>
          </a:p>
          <a:p>
            <a:r>
              <a:rPr lang="en-GB" dirty="0" err="1"/>
              <a:t>PixelKit</a:t>
            </a:r>
            <a:r>
              <a:rPr lang="en-GB" dirty="0"/>
              <a:t>. (NA). </a:t>
            </a:r>
            <a:r>
              <a:rPr lang="en-GB" i="1" dirty="0"/>
              <a:t>Line Hand Pointer Icon.</a:t>
            </a:r>
            <a:r>
              <a:rPr lang="en-GB" dirty="0"/>
              <a:t> Available: http://iconbug.com/detail/icon/7135/line-hand-pointer/. Last accessed 11/12/2017.</a:t>
            </a:r>
          </a:p>
          <a:p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0422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introduced to faith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071740" y="4180953"/>
            <a:ext cx="32894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This is your planets faith.</a:t>
            </a:r>
          </a:p>
          <a:p>
            <a:r>
              <a:rPr lang="en-GB" dirty="0" smtClean="0">
                <a:latin typeface="DS-Digital" pitchFamily="2" charset="0"/>
              </a:rPr>
              <a:t>It will grow every minute along with population</a:t>
            </a: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DS-Digital" pitchFamily="2" charset="0"/>
              </a:rPr>
              <a:t>4</a:t>
            </a:r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110</a:t>
            </a:r>
            <a:endParaRPr lang="en-GB" sz="2400" dirty="0">
              <a:latin typeface="DS-Digital" pitchFamily="2" charset="0"/>
            </a:endParaRPr>
          </a:p>
        </p:txBody>
      </p:sp>
      <p:cxnSp>
        <p:nvCxnSpPr>
          <p:cNvPr id="3" name="Straight Arrow Connector 2"/>
          <p:cNvCxnSpPr>
            <a:endCxn id="12" idx="1"/>
          </p:cNvCxnSpPr>
          <p:nvPr/>
        </p:nvCxnSpPr>
        <p:spPr>
          <a:xfrm>
            <a:off x="4876800" y="4876800"/>
            <a:ext cx="980792" cy="6073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40</a:t>
            </a:r>
            <a:endParaRPr lang="en-GB" sz="2400" dirty="0">
              <a:latin typeface="DS-Digit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0630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introduced to faith generation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234728" y="4224349"/>
            <a:ext cx="32894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DS-Digital" pitchFamily="2" charset="0"/>
              </a:rPr>
              <a:t>Increase </a:t>
            </a:r>
            <a:r>
              <a:rPr lang="en-GB" dirty="0" smtClean="0">
                <a:latin typeface="DS-Digital" pitchFamily="2" charset="0"/>
              </a:rPr>
              <a:t>faith growth </a:t>
            </a:r>
            <a:r>
              <a:rPr lang="en-GB" dirty="0">
                <a:latin typeface="DS-Digital" pitchFamily="2" charset="0"/>
              </a:rPr>
              <a:t>by balancing wealth and population</a:t>
            </a: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DS-Digital" pitchFamily="2" charset="0"/>
              </a:rPr>
              <a:t>4</a:t>
            </a:r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110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40</a:t>
            </a:r>
            <a:endParaRPr lang="en-GB" sz="2400" dirty="0">
              <a:latin typeface="DS-Digit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291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uses another asteroid to show population effects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071741" y="519499"/>
            <a:ext cx="3289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Try another asteroid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DS-Digital" pitchFamily="2" charset="0"/>
              </a:rPr>
              <a:t>4</a:t>
            </a:r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110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40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4648198" y="1549732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3" descr="C:\Users\Michael\Desktop\943d18ab17ee71438046b8bd1f8fd478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2298">
            <a:off x="4635870" y="1537402"/>
            <a:ext cx="716280" cy="7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/>
          <p:cNvCxnSpPr/>
          <p:nvPr/>
        </p:nvCxnSpPr>
        <p:spPr>
          <a:xfrm>
            <a:off x="4648198" y="1778332"/>
            <a:ext cx="0" cy="119346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23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is shown all asteroid effects on statistics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003479" y="4038600"/>
            <a:ext cx="32894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Wealth is increased by asteroids but population is lost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49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is shown how to check asteroids in advance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525603" y="356791"/>
            <a:ext cx="25715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Tap an asteroid to see what effects it will have if it hits the planet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847903" y="1432522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3" descr="C:\Users\Michael\Desktop\943d18ab17ee71438046b8bd1f8fd478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2298">
            <a:off x="5835575" y="1420192"/>
            <a:ext cx="716280" cy="7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085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122" name="Picture 2" descr="C:\Users\Michael\Documents\GitHub\level-6-l6-group-3\Artwork\UI\Asteroid UI\Asteroid_UI_Bo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6505" y="353022"/>
            <a:ext cx="21590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is shown how to close that screen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2867105" y="2512022"/>
            <a:ext cx="2571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Tap anywhere away from the box to close it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847903" y="1432522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3" descr="C:\Users\Michael\Desktop\943d18ab17ee71438046b8bd1f8fd478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3246120"/>
            <a:ext cx="716280" cy="7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810000" y="1383268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15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143500" y="13716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-3%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38600" y="408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57800" y="381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12%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38600" y="789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20%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386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57800" y="762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3</a:t>
            </a:r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578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84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is shown how to close that screen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2914810" y="1059255"/>
            <a:ext cx="25715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Upcoming asteroids appear here</a:t>
            </a:r>
          </a:p>
          <a:p>
            <a:r>
              <a:rPr lang="en-GB" dirty="0" smtClean="0">
                <a:latin typeface="DS-Digital" pitchFamily="2" charset="0"/>
              </a:rPr>
              <a:t>Tap them to see what they contain and when they will arrive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810000" y="1383268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15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143500" y="13716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-3%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38600" y="408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57800" y="381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12%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38600" y="789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20%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386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57800" y="762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3</a:t>
            </a:r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578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728931"/>
              </p:ext>
            </p:extLst>
          </p:nvPr>
        </p:nvGraphicFramePr>
        <p:xfrm>
          <a:off x="2700196" y="195580"/>
          <a:ext cx="286240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481"/>
                <a:gridCol w="572481"/>
                <a:gridCol w="572481"/>
                <a:gridCol w="572481"/>
                <a:gridCol w="572481"/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Oval 12"/>
          <p:cNvSpPr/>
          <p:nvPr/>
        </p:nvSpPr>
        <p:spPr>
          <a:xfrm>
            <a:off x="2869964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/>
          <p:cNvSpPr/>
          <p:nvPr/>
        </p:nvSpPr>
        <p:spPr>
          <a:xfrm>
            <a:off x="34290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/>
          <p:cNvSpPr/>
          <p:nvPr/>
        </p:nvSpPr>
        <p:spPr>
          <a:xfrm>
            <a:off x="4038600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/>
          <p:cNvSpPr/>
          <p:nvPr/>
        </p:nvSpPr>
        <p:spPr>
          <a:xfrm>
            <a:off x="4602162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/>
          <p:cNvSpPr/>
          <p:nvPr/>
        </p:nvSpPr>
        <p:spPr>
          <a:xfrm>
            <a:off x="51435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366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Explain the core player action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2935468" y="1384767"/>
            <a:ext cx="33333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Decide which asteroids to use and which to leave to balance you wealth and population to generate faith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810000" y="1383268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15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143500" y="13716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S-Digital" pitchFamily="2" charset="0"/>
              </a:rPr>
              <a:t>-3%</a:t>
            </a:r>
            <a:endParaRPr lang="en-GB" sz="2000" dirty="0">
              <a:solidFill>
                <a:schemeClr val="bg1"/>
              </a:solidFill>
              <a:latin typeface="DS-Digital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38600" y="408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57800" y="381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12%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38600" y="789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20%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50435" y="760088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57800" y="762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3</a:t>
            </a:r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578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8389878"/>
              </p:ext>
            </p:extLst>
          </p:nvPr>
        </p:nvGraphicFramePr>
        <p:xfrm>
          <a:off x="2700196" y="195580"/>
          <a:ext cx="286240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481"/>
                <a:gridCol w="572481"/>
                <a:gridCol w="572481"/>
                <a:gridCol w="572481"/>
                <a:gridCol w="572481"/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Oval 12"/>
          <p:cNvSpPr/>
          <p:nvPr/>
        </p:nvSpPr>
        <p:spPr>
          <a:xfrm>
            <a:off x="2869964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/>
          <p:cNvSpPr/>
          <p:nvPr/>
        </p:nvSpPr>
        <p:spPr>
          <a:xfrm>
            <a:off x="34290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/>
          <p:cNvSpPr/>
          <p:nvPr/>
        </p:nvSpPr>
        <p:spPr>
          <a:xfrm>
            <a:off x="4038600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/>
          <p:cNvSpPr/>
          <p:nvPr/>
        </p:nvSpPr>
        <p:spPr>
          <a:xfrm>
            <a:off x="4602162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/>
          <p:cNvSpPr/>
          <p:nvPr/>
        </p:nvSpPr>
        <p:spPr>
          <a:xfrm>
            <a:off x="51435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23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Show players how to use the store</a:t>
            </a:r>
            <a:endParaRPr lang="en-GB" dirty="0"/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60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4098" name="Picture 2" descr="C:\Users\Michael\Documents\GitHub\level-6-l6-group-3\Artwork\UI\Buttons and Icons\Faith 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5505" y="5714999"/>
            <a:ext cx="857695" cy="97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857592" y="525333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38600" y="408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57800" y="381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12%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38600" y="78980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20%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50435" y="760088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57800" y="762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3</a:t>
            </a:r>
            <a:r>
              <a:rPr lang="en-GB" sz="1200" dirty="0" smtClean="0">
                <a:solidFill>
                  <a:schemeClr val="bg1"/>
                </a:solidFill>
              </a:rPr>
              <a:t>5%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57800" y="1143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</a:rPr>
              <a:t>14%</a:t>
            </a:r>
            <a:endParaRPr lang="en-GB" sz="1200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2542208"/>
              </p:ext>
            </p:extLst>
          </p:nvPr>
        </p:nvGraphicFramePr>
        <p:xfrm>
          <a:off x="2700196" y="195580"/>
          <a:ext cx="286240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481"/>
                <a:gridCol w="572481"/>
                <a:gridCol w="572481"/>
                <a:gridCol w="572481"/>
                <a:gridCol w="572481"/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Oval 12"/>
          <p:cNvSpPr/>
          <p:nvPr/>
        </p:nvSpPr>
        <p:spPr>
          <a:xfrm>
            <a:off x="2869964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/>
          <p:cNvSpPr/>
          <p:nvPr/>
        </p:nvSpPr>
        <p:spPr>
          <a:xfrm>
            <a:off x="34290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/>
          <p:cNvSpPr/>
          <p:nvPr/>
        </p:nvSpPr>
        <p:spPr>
          <a:xfrm>
            <a:off x="4038600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/>
          <p:cNvSpPr/>
          <p:nvPr/>
        </p:nvSpPr>
        <p:spPr>
          <a:xfrm>
            <a:off x="4602162" y="266699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/>
          <p:cNvSpPr/>
          <p:nvPr/>
        </p:nvSpPr>
        <p:spPr>
          <a:xfrm>
            <a:off x="5143500" y="25637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146" name="Picture 2" descr="C:\Users\Michael\Documents\GitHub\level-6-l6-group-3\Artwork\UI\Buttons and Icons\Store butto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592" y="152400"/>
            <a:ext cx="763647" cy="761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214056" y="1419999"/>
            <a:ext cx="2873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Use your faith to purchase items from the store and customise your planet!</a:t>
            </a:r>
          </a:p>
          <a:p>
            <a:r>
              <a:rPr lang="en-GB" dirty="0" smtClean="0">
                <a:latin typeface="DS-Digital" pitchFamily="2" charset="0"/>
              </a:rPr>
              <a:t>Tap the icon to see</a:t>
            </a:r>
            <a:endParaRPr lang="en-GB" dirty="0">
              <a:latin typeface="DS-Digital" pitchFamily="2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5562600" y="898587"/>
            <a:ext cx="381000" cy="62541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43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aasaaaaaa.png"/>
          <p:cNvPicPr>
            <a:picLocks noChangeAspect="1"/>
          </p:cNvPicPr>
          <p:nvPr/>
        </p:nvPicPr>
        <p:blipFill>
          <a:blip r:embed="rId2"/>
          <a:srcRect t="9369" b="19520"/>
          <a:stretch>
            <a:fillRect/>
          </a:stretch>
        </p:blipFill>
        <p:spPr>
          <a:xfrm>
            <a:off x="1800885" y="0"/>
            <a:ext cx="57804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8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419600" y="3238500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First the player is presented with their planet core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553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419600" y="3238500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The player is shown the wealth of the planet</a:t>
            </a:r>
            <a:endParaRPr lang="en-GB" dirty="0"/>
          </a:p>
        </p:txBody>
      </p:sp>
      <p:pic>
        <p:nvPicPr>
          <p:cNvPr id="2050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9718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429000" y="4800600"/>
            <a:ext cx="1066800" cy="6835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329035" y="4038600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This is the mineral wealth of your planet</a:t>
            </a:r>
          </a:p>
        </p:txBody>
      </p:sp>
    </p:spTree>
    <p:extLst>
      <p:ext uri="{BB962C8B-B14F-4D97-AF65-F5344CB8AC3E}">
        <p14:creationId xmlns:p14="http://schemas.microsoft.com/office/powerpoint/2010/main" val="401940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419600" y="3238500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Players are introduced to asteroids</a:t>
            </a:r>
            <a:endParaRPr lang="en-GB" dirty="0"/>
          </a:p>
        </p:txBody>
      </p:sp>
      <p:sp>
        <p:nvSpPr>
          <p:cNvPr id="2" name="Oval 1"/>
          <p:cNvSpPr/>
          <p:nvPr/>
        </p:nvSpPr>
        <p:spPr>
          <a:xfrm>
            <a:off x="5562600" y="2209800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7" name="Picture 3" descr="C:\Users\Michael\Desktop\943d18ab17ee71438046b8bd1f8fd47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522298">
            <a:off x="5550272" y="2197470"/>
            <a:ext cx="716280" cy="7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H="1">
            <a:off x="4876800" y="2438400"/>
            <a:ext cx="685800" cy="8001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00400" y="704165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Throw the asteroid into the planet core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11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9718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63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419600" y="3238500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Players is shown how asteroids increase the planet wealth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238500" y="4330005"/>
            <a:ext cx="3124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The asteroid’s minerals increase the wealth of the planet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20</a:t>
            </a:r>
            <a:endParaRPr lang="en-GB" sz="2400" dirty="0">
              <a:latin typeface="DS-Digital" pitchFamily="2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352800" y="5029200"/>
            <a:ext cx="914400" cy="5334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68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419600" y="3238500"/>
            <a:ext cx="457200" cy="4572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Players repeat the asteroid throw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060841" y="1219200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Increase the wealth of your planet again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20</a:t>
            </a:r>
            <a:endParaRPr lang="en-GB" sz="2400" dirty="0">
              <a:latin typeface="DS-Digital" pitchFamily="2" charset="0"/>
            </a:endParaRPr>
          </a:p>
        </p:txBody>
      </p:sp>
      <p:sp>
        <p:nvSpPr>
          <p:cNvPr id="12" name="Oval 11"/>
          <p:cNvSpPr/>
          <p:nvPr/>
        </p:nvSpPr>
        <p:spPr>
          <a:xfrm rot="15300000">
            <a:off x="3505198" y="2252265"/>
            <a:ext cx="228600" cy="2286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3" descr="C:\Users\Michael\Desktop\943d18ab17ee71438046b8bd1f8fd47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00000">
            <a:off x="3043946" y="2281946"/>
            <a:ext cx="716280" cy="7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/>
          <p:cNvCxnSpPr>
            <a:endCxn id="4" idx="1"/>
          </p:cNvCxnSpPr>
          <p:nvPr/>
        </p:nvCxnSpPr>
        <p:spPr>
          <a:xfrm>
            <a:off x="3714084" y="2484141"/>
            <a:ext cx="772471" cy="82131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826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planet grows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144963" y="2133600"/>
            <a:ext cx="3289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The planet grows, and life begins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DS-Digital" pitchFamily="2" charset="0"/>
              </a:rPr>
              <a:t>4</a:t>
            </a:r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03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90800" y="76200"/>
            <a:ext cx="4114800" cy="6781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/>
          <p:cNvSpPr/>
          <p:nvPr/>
        </p:nvSpPr>
        <p:spPr>
          <a:xfrm>
            <a:off x="4152900" y="2971800"/>
            <a:ext cx="990600" cy="9906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28669" y="57834"/>
            <a:ext cx="248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introduced to population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071741" y="4114800"/>
            <a:ext cx="32894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DS-Digital" pitchFamily="2" charset="0"/>
              </a:rPr>
              <a:t>The population of your planet is displayed here Every minute it will grow</a:t>
            </a:r>
            <a:endParaRPr lang="en-GB" dirty="0">
              <a:latin typeface="DS-Digital" pitchFamily="2" charset="0"/>
            </a:endParaRPr>
          </a:p>
        </p:txBody>
      </p:sp>
      <p:pic>
        <p:nvPicPr>
          <p:cNvPr id="9" name="Picture 2" descr="C:\Users\Michael\Documents\GitHub\level-6-l6-group-3\Artwork\UI\Buttons and Icons\Wealth ic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527" y="5715000"/>
            <a:ext cx="854075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895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DS-Digital" pitchFamily="2" charset="0"/>
              </a:rPr>
              <a:t>4</a:t>
            </a:r>
            <a:r>
              <a:rPr lang="en-GB" sz="2400" dirty="0" smtClean="0">
                <a:latin typeface="DS-Digital" pitchFamily="2" charset="0"/>
              </a:rPr>
              <a:t>0</a:t>
            </a:r>
            <a:endParaRPr lang="en-GB" sz="2400" dirty="0">
              <a:latin typeface="DS-Digital" pitchFamily="2" charset="0"/>
            </a:endParaRPr>
          </a:p>
        </p:txBody>
      </p:sp>
      <p:pic>
        <p:nvPicPr>
          <p:cNvPr id="3074" name="Picture 2" descr="C:\Users\Michael\Documents\GitHub\level-6-l6-group-3\Artwork\UI\Buttons and Icons\Population 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424" y="5714999"/>
            <a:ext cx="854076" cy="97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419600" y="525333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latin typeface="DS-Digital" pitchFamily="2" charset="0"/>
              </a:rPr>
              <a:t>100</a:t>
            </a:r>
            <a:endParaRPr lang="en-GB" sz="2400" dirty="0">
              <a:latin typeface="DS-Digital" pitchFamily="2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716461" y="4724400"/>
            <a:ext cx="0" cy="5289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697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371</Words>
  <Application>Microsoft Office PowerPoint</Application>
  <PresentationFormat>On-screen Show (4:3)</PresentationFormat>
  <Paragraphs>102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Tutorial Stages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Curtis</dc:creator>
  <cp:lastModifiedBy>Michael Curtis</cp:lastModifiedBy>
  <cp:revision>7</cp:revision>
  <dcterms:created xsi:type="dcterms:W3CDTF">2006-08-16T00:00:00Z</dcterms:created>
  <dcterms:modified xsi:type="dcterms:W3CDTF">2017-12-11T18:28:17Z</dcterms:modified>
</cp:coreProperties>
</file>

<file path=docProps/thumbnail.jpeg>
</file>